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439" r:id="rId5"/>
    <p:sldId id="441" r:id="rId6"/>
    <p:sldId id="450" r:id="rId7"/>
    <p:sldId id="452" r:id="rId8"/>
    <p:sldId id="453" r:id="rId9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50"/>
            <p14:sldId id="452"/>
            <p14:sldId id="45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0376" autoAdjust="0"/>
  </p:normalViewPr>
  <p:slideViewPr>
    <p:cSldViewPr snapToGrid="0" snapToObjects="1">
      <p:cViewPr varScale="1">
        <p:scale>
          <a:sx n="86" d="100"/>
          <a:sy n="86" d="100"/>
        </p:scale>
        <p:origin x="72" y="1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23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Hvad sker der i en mine?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C4EAA59-78A2-4AED-9ACB-60F857026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423" y="0"/>
            <a:ext cx="457315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A098DCD4-D45D-4CF3-80F1-12D312EF3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38" y="0"/>
            <a:ext cx="1043272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3BCECDFD-7421-42F4-B6D8-E8EA6AFBB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45" y="0"/>
            <a:ext cx="624990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D1E26F6-BB22-4C9C-B08D-EFE3731CE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075" y="0"/>
            <a:ext cx="313784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7991</TotalTime>
  <Words>31</Words>
  <Application>Microsoft Office PowerPoint</Application>
  <PresentationFormat>Widescreen</PresentationFormat>
  <Paragraphs>9</Paragraphs>
  <Slides>5</Slides>
  <Notes>5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10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473</cp:revision>
  <cp:lastPrinted>2018-09-06T10:59:28Z</cp:lastPrinted>
  <dcterms:created xsi:type="dcterms:W3CDTF">2013-05-13T08:57:44Z</dcterms:created>
  <dcterms:modified xsi:type="dcterms:W3CDTF">2020-04-02T20:59:25Z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